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>
        <p:scale>
          <a:sx n="80" d="100"/>
          <a:sy n="80" d="100"/>
        </p:scale>
        <p:origin x="1062" y="9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3/1/2020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arketplace.visualstudio.com/items?itemName=ms-vscode.azurecli" TargetMode="External"/><Relationship Id="rId2" Type="http://schemas.openxmlformats.org/officeDocument/2006/relationships/hyperlink" Target="https://code.visualstudio.com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docs.microsoft.com/en-us/cli/azure/?view=azure-cli-latest" TargetMode="External"/><Relationship Id="rId4" Type="http://schemas.openxmlformats.org/officeDocument/2006/relationships/hyperlink" Target="https://shell.azure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US" sz="13800" cap="small" dirty="0" smtClean="0"/>
              <a:t>Azure CLI</a:t>
            </a:r>
            <a:endParaRPr lang="en-US" sz="13800" cap="smal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225362"/>
            <a:ext cx="9440034" cy="1049867"/>
          </a:xfrm>
        </p:spPr>
        <p:txBody>
          <a:bodyPr>
            <a:normAutofit/>
          </a:bodyPr>
          <a:lstStyle/>
          <a:p>
            <a:r>
              <a:rPr lang="en-US" sz="4400" dirty="0" smtClean="0"/>
              <a:t>DevOps Edmonton Meetup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7654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1" y="0"/>
            <a:ext cx="3826042" cy="970450"/>
          </a:xfrm>
        </p:spPr>
        <p:txBody>
          <a:bodyPr/>
          <a:lstStyle/>
          <a:p>
            <a:pPr algn="l"/>
            <a:r>
              <a:rPr lang="en-US" cap="small" dirty="0" smtClean="0"/>
              <a:t>About Me</a:t>
            </a:r>
            <a:endParaRPr lang="en-US" cap="small" dirty="0"/>
          </a:p>
        </p:txBody>
      </p:sp>
      <p:pic>
        <p:nvPicPr>
          <p:cNvPr id="12" name="Content Placeholder 11"/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048" b="22803"/>
          <a:stretch/>
        </p:blipFill>
        <p:spPr>
          <a:xfrm>
            <a:off x="1" y="1503947"/>
            <a:ext cx="5334166" cy="3922295"/>
          </a:xfrm>
        </p:spPr>
      </p:pic>
      <p:sp>
        <p:nvSpPr>
          <p:cNvPr id="9" name="Content Placeholder 8"/>
          <p:cNvSpPr>
            <a:spLocks noGrp="1"/>
          </p:cNvSpPr>
          <p:nvPr>
            <p:ph sz="half" idx="2"/>
          </p:nvPr>
        </p:nvSpPr>
        <p:spPr>
          <a:xfrm>
            <a:off x="4872789" y="855691"/>
            <a:ext cx="6845969" cy="5865353"/>
          </a:xfrm>
        </p:spPr>
        <p:txBody>
          <a:bodyPr>
            <a:noAutofit/>
          </a:bodyPr>
          <a:lstStyle/>
          <a:p>
            <a:r>
              <a:rPr lang="en-US" sz="2800" dirty="0" smtClean="0">
                <a:solidFill>
                  <a:schemeClr val="tx1"/>
                </a:solidFill>
                <a:effectLst/>
              </a:rPr>
              <a:t>Intro to Linux Ubuntu Linux </a:t>
            </a:r>
            <a:r>
              <a:rPr lang="en-US" sz="2800" i="1" dirty="0" smtClean="0">
                <a:solidFill>
                  <a:schemeClr val="tx1"/>
                </a:solidFill>
                <a:effectLst/>
              </a:rPr>
              <a:t>8.x</a:t>
            </a:r>
          </a:p>
          <a:p>
            <a:r>
              <a:rPr lang="en-US" sz="2800" dirty="0" smtClean="0">
                <a:solidFill>
                  <a:schemeClr val="tx1"/>
                </a:solidFill>
                <a:effectLst/>
              </a:rPr>
              <a:t>Hobbies, Interests, and Experiments: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  <a:effectLst/>
              </a:rPr>
              <a:t>IOT (Arduino </a:t>
            </a:r>
            <a:r>
              <a:rPr lang="en-US" sz="2400" dirty="0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) – Interest</a:t>
            </a:r>
          </a:p>
          <a:p>
            <a:pPr lvl="1"/>
            <a:r>
              <a:rPr lang="en-US" sz="2400" dirty="0" err="1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Wordpress</a:t>
            </a:r>
            <a:r>
              <a:rPr lang="en-US" sz="2400" dirty="0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/</a:t>
            </a:r>
            <a:r>
              <a:rPr lang="en-US" sz="2400" dirty="0" err="1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Woocommerce</a:t>
            </a:r>
            <a:r>
              <a:rPr lang="en-US" sz="2400" dirty="0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 </a:t>
            </a:r>
            <a:r>
              <a:rPr lang="en-US" sz="2400" dirty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</a:t>
            </a:r>
            <a:r>
              <a:rPr lang="en-US" sz="2400" dirty="0" smtClean="0">
                <a:solidFill>
                  <a:schemeClr val="tx1"/>
                </a:solidFill>
                <a:effectLst/>
                <a:sym typeface="Wingdings" panose="05000000000000000000" pitchFamily="2" charset="2"/>
              </a:rPr>
              <a:t> - Interest</a:t>
            </a:r>
            <a:endParaRPr lang="en-US" sz="2400" dirty="0" smtClean="0">
              <a:solidFill>
                <a:schemeClr val="tx1"/>
              </a:solidFill>
              <a:effectLst/>
            </a:endParaRPr>
          </a:p>
          <a:p>
            <a:pPr lvl="1"/>
            <a:r>
              <a:rPr lang="en-US" sz="2400" dirty="0" smtClean="0">
                <a:solidFill>
                  <a:schemeClr val="tx1"/>
                </a:solidFill>
                <a:effectLst/>
              </a:rPr>
              <a:t>Docker/Kubernetes – Experiment/Interest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  <a:effectLst/>
              </a:rPr>
              <a:t>Asterisk PBX - Experiment</a:t>
            </a:r>
          </a:p>
          <a:p>
            <a:pPr lvl="1"/>
            <a:r>
              <a:rPr lang="en-US" sz="2400" dirty="0" smtClean="0">
                <a:solidFill>
                  <a:schemeClr val="tx1"/>
                </a:solidFill>
                <a:effectLst/>
              </a:rPr>
              <a:t>Python and Friends - Interest</a:t>
            </a:r>
          </a:p>
          <a:p>
            <a:pPr lvl="2"/>
            <a:r>
              <a:rPr lang="en-US" sz="2000" dirty="0" smtClean="0">
                <a:solidFill>
                  <a:schemeClr val="tx1"/>
                </a:solidFill>
                <a:effectLst/>
              </a:rPr>
              <a:t>Django</a:t>
            </a:r>
          </a:p>
          <a:p>
            <a:pPr lvl="2"/>
            <a:r>
              <a:rPr lang="en-US" sz="2000" dirty="0" smtClean="0">
                <a:solidFill>
                  <a:schemeClr val="tx1"/>
                </a:solidFill>
                <a:effectLst/>
              </a:rPr>
              <a:t>IOT (Circuit Python)</a:t>
            </a:r>
          </a:p>
          <a:p>
            <a:pPr lvl="2"/>
            <a:r>
              <a:rPr lang="en-US" sz="2000" dirty="0" smtClean="0">
                <a:solidFill>
                  <a:schemeClr val="tx1"/>
                </a:solidFill>
                <a:effectLst/>
              </a:rPr>
              <a:t>CI/CD</a:t>
            </a:r>
          </a:p>
        </p:txBody>
      </p:sp>
    </p:spTree>
    <p:extLst>
      <p:ext uri="{BB962C8B-B14F-4D97-AF65-F5344CB8AC3E}">
        <p14:creationId xmlns:p14="http://schemas.microsoft.com/office/powerpoint/2010/main" val="4174235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Topics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3595286" y="1732449"/>
            <a:ext cx="5001429" cy="4058751"/>
          </a:xfrm>
        </p:spPr>
        <p:txBody>
          <a:bodyPr>
            <a:normAutofit/>
          </a:bodyPr>
          <a:lstStyle/>
          <a:p>
            <a:r>
              <a:rPr lang="en-US" sz="2400" dirty="0" smtClean="0"/>
              <a:t>One</a:t>
            </a:r>
          </a:p>
          <a:p>
            <a:r>
              <a:rPr lang="en-US" sz="2400" dirty="0" smtClean="0"/>
              <a:t>Two</a:t>
            </a:r>
          </a:p>
          <a:p>
            <a:r>
              <a:rPr lang="en-US" sz="2400" dirty="0" smtClean="0"/>
              <a:t>Three</a:t>
            </a:r>
          </a:p>
          <a:p>
            <a:r>
              <a:rPr lang="en-US" sz="2400" dirty="0" smtClean="0"/>
              <a:t>Four</a:t>
            </a:r>
          </a:p>
          <a:p>
            <a:r>
              <a:rPr lang="en-US" sz="2400" dirty="0" smtClean="0"/>
              <a:t>Five</a:t>
            </a:r>
          </a:p>
          <a:p>
            <a:r>
              <a:rPr lang="en-US" sz="2400" dirty="0" smtClean="0"/>
              <a:t>Resources Uses</a:t>
            </a:r>
          </a:p>
          <a:p>
            <a:r>
              <a:rPr lang="en-US" sz="2400" dirty="0" smtClean="0"/>
              <a:t>Q &amp; A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347210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0"/>
            <a:ext cx="11267557" cy="970450"/>
          </a:xfrm>
        </p:spPr>
        <p:txBody>
          <a:bodyPr/>
          <a:lstStyle/>
          <a:p>
            <a:pPr algn="l"/>
            <a:r>
              <a:rPr lang="en-US" dirty="0" smtClean="0"/>
              <a:t>Resources: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13795" y="1479785"/>
            <a:ext cx="11129816" cy="4511941"/>
          </a:xfrm>
        </p:spPr>
        <p:txBody>
          <a:bodyPr>
            <a:noAutofit/>
          </a:bodyPr>
          <a:lstStyle/>
          <a:p>
            <a:r>
              <a:rPr lang="en-US" sz="2400" dirty="0" smtClean="0"/>
              <a:t>Visual Studio Code:</a:t>
            </a:r>
          </a:p>
          <a:p>
            <a:pPr marL="414000" lvl="1" indent="0">
              <a:buNone/>
            </a:pPr>
            <a:r>
              <a:rPr lang="en-US" sz="2400" dirty="0">
                <a:hlinkClick r:id="rId2"/>
              </a:rPr>
              <a:t>https://code.visualstudio.com/</a:t>
            </a:r>
            <a:endParaRPr lang="en-US" sz="2400" dirty="0" smtClean="0"/>
          </a:p>
          <a:p>
            <a:r>
              <a:rPr lang="en-US" sz="2400" dirty="0" smtClean="0"/>
              <a:t>Azure CLI Scrapbook:</a:t>
            </a:r>
          </a:p>
          <a:p>
            <a:pPr marL="414000" lvl="1" indent="0">
              <a:buNone/>
            </a:pPr>
            <a:r>
              <a:rPr lang="en-US" sz="2400" dirty="0">
                <a:hlinkClick r:id="rId3"/>
              </a:rPr>
              <a:t>https://</a:t>
            </a:r>
            <a:r>
              <a:rPr lang="en-US" sz="2400" dirty="0" smtClean="0">
                <a:hlinkClick r:id="rId3"/>
              </a:rPr>
              <a:t>marketplace.visualstudio.com/items?itemName=ms-vscode.azurecli</a:t>
            </a:r>
            <a:endParaRPr lang="en-US" sz="2400" dirty="0" smtClean="0"/>
          </a:p>
          <a:p>
            <a:r>
              <a:rPr lang="en-US" sz="2400" dirty="0" smtClean="0"/>
              <a:t>Azure Cloud Shell:</a:t>
            </a:r>
          </a:p>
          <a:p>
            <a:pPr marL="450000" lvl="1" indent="0">
              <a:buNone/>
            </a:pPr>
            <a:r>
              <a:rPr lang="en-US" sz="2400" dirty="0">
                <a:hlinkClick r:id="rId4"/>
              </a:rPr>
              <a:t>https://shell.azure.com/</a:t>
            </a:r>
            <a:endParaRPr lang="en-US" sz="2400" dirty="0" smtClean="0"/>
          </a:p>
          <a:p>
            <a:r>
              <a:rPr lang="en-US" sz="2400" dirty="0" smtClean="0"/>
              <a:t>Azure CLI (Windows, Mac, Linux, Docker, and Azure Cloud Shell:</a:t>
            </a:r>
          </a:p>
          <a:p>
            <a:pPr marL="450000" lvl="1" indent="0">
              <a:buNone/>
            </a:pPr>
            <a:r>
              <a:rPr lang="en-US" sz="2400" dirty="0">
                <a:hlinkClick r:id="rId5"/>
              </a:rPr>
              <a:t>https://docs.microsoft.com/en-us/cli/azure/?view=azure-cli-latest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44324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Slate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3F2DE9A5-64E6-437C-A389-CC4477E817E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160</TotalTime>
  <Words>108</Words>
  <Application>Microsoft Office PowerPoint</Application>
  <PresentationFormat>Widescreen</PresentationFormat>
  <Paragraphs>30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Calisto MT</vt:lpstr>
      <vt:lpstr>Trebuchet MS</vt:lpstr>
      <vt:lpstr>Wingdings</vt:lpstr>
      <vt:lpstr>Wingdings 2</vt:lpstr>
      <vt:lpstr>Slate</vt:lpstr>
      <vt:lpstr>Azure CLI</vt:lpstr>
      <vt:lpstr>About Me</vt:lpstr>
      <vt:lpstr>Today’s Topics</vt:lpstr>
      <vt:lpstr>Resources:</vt:lpstr>
    </vt:vector>
  </TitlesOfParts>
  <Company>Alberta Health Services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Azure CLI</dc:title>
  <dc:creator>Leslie Tshuma</dc:creator>
  <cp:lastModifiedBy>Leslie Tshuma</cp:lastModifiedBy>
  <cp:revision>20</cp:revision>
  <dcterms:created xsi:type="dcterms:W3CDTF">2020-03-01T21:02:27Z</dcterms:created>
  <dcterms:modified xsi:type="dcterms:W3CDTF">2020-03-01T23:42:38Z</dcterms:modified>
</cp:coreProperties>
</file>

<file path=docProps/thumbnail.jpeg>
</file>